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sldIdLst>
    <p:sldId id="274" r:id="rId5"/>
    <p:sldId id="308" r:id="rId6"/>
    <p:sldId id="309" r:id="rId7"/>
    <p:sldId id="310" r:id="rId8"/>
    <p:sldId id="311" r:id="rId9"/>
    <p:sldId id="313" r:id="rId10"/>
    <p:sldId id="31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jpg>
</file>

<file path=ppt/media/image2.jpg>
</file>

<file path=ppt/media/image3.jpg>
</file>

<file path=ppt/media/image4.jfif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DDDEA-63BC-40A0-8BC0-D6413F38691F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6F76E-E60C-4C54-B47A-C2C406EC8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6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59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3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1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58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3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21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Picture 7" descr="A dog looking at the camera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92" y="-4474"/>
            <a:ext cx="11442117" cy="2017832"/>
          </a:xfrm>
        </p:spPr>
        <p:txBody>
          <a:bodyPr>
            <a:normAutofit/>
          </a:bodyPr>
          <a:lstStyle/>
          <a:p>
            <a:r>
              <a:rPr lang="en-US" sz="8800" dirty="0">
                <a:solidFill>
                  <a:schemeClr val="tx1"/>
                </a:solidFill>
              </a:rPr>
              <a:t>GET a pet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3872" y="4990379"/>
            <a:ext cx="10225530" cy="590321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BY:</a:t>
            </a:r>
          </a:p>
          <a:p>
            <a:r>
              <a:rPr lang="en-US" sz="1800" dirty="0">
                <a:solidFill>
                  <a:schemeClr val="tx1"/>
                </a:solidFill>
              </a:rPr>
              <a:t>- Himanshu (1268)</a:t>
            </a:r>
          </a:p>
          <a:p>
            <a:r>
              <a:rPr lang="en-US" sz="1800" dirty="0">
                <a:solidFill>
                  <a:schemeClr val="tx1"/>
                </a:solidFill>
              </a:rPr>
              <a:t>- Gaurav       (1291)</a:t>
            </a:r>
          </a:p>
          <a:p>
            <a:r>
              <a:rPr lang="en-US" sz="1800" dirty="0">
                <a:solidFill>
                  <a:schemeClr val="tx1"/>
                </a:solidFill>
              </a:rPr>
              <a:t>- </a:t>
            </a:r>
            <a:r>
              <a:rPr lang="en-US" sz="1800" dirty="0" err="1">
                <a:solidFill>
                  <a:schemeClr val="tx1"/>
                </a:solidFill>
              </a:rPr>
              <a:t>shashank</a:t>
            </a:r>
            <a:r>
              <a:rPr lang="en-US" sz="1800" dirty="0">
                <a:solidFill>
                  <a:schemeClr val="tx1"/>
                </a:solidFill>
              </a:rPr>
              <a:t> (1295)</a:t>
            </a: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41702" y="10"/>
            <a:ext cx="50484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92" y="-4474"/>
            <a:ext cx="11442117" cy="2017832"/>
          </a:xfrm>
        </p:spPr>
        <p:txBody>
          <a:bodyPr>
            <a:normAutofit/>
          </a:bodyPr>
          <a:lstStyle/>
          <a:p>
            <a:r>
              <a:rPr lang="en-US" sz="8800" dirty="0">
                <a:solidFill>
                  <a:schemeClr val="tx1"/>
                </a:solidFill>
              </a:rPr>
              <a:t>IDEA: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627464"/>
            <a:ext cx="10225530" cy="590321"/>
          </a:xfrm>
        </p:spPr>
        <p:txBody>
          <a:bodyPr>
            <a:noAutofit/>
          </a:bodyPr>
          <a:lstStyle/>
          <a:p>
            <a:endParaRPr lang="en-US" sz="18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i="0" dirty="0">
                <a:effectLst/>
                <a:latin typeface="Söhne"/>
              </a:rPr>
              <a:t>Animal Welfare: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000" dirty="0">
                <a:solidFill>
                  <a:srgbClr val="D1D5DB"/>
                </a:solidFill>
                <a:latin typeface="Söhne"/>
              </a:rPr>
              <a:t> we 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aim to provide homeless pets with a</a:t>
            </a:r>
            <a:b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 chance for a better life by connecting them with caring</a:t>
            </a:r>
            <a:b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 individuals or families who can provide them with love,</a:t>
            </a:r>
            <a:b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 care, and a forever home.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i="0" dirty="0">
                <a:effectLst/>
                <a:latin typeface="Söhne"/>
              </a:rPr>
              <a:t>Responsible Pet Ownership: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 The site serves as a means to </a:t>
            </a:r>
            <a:b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encourage responsible pet ownership and commitment </a:t>
            </a:r>
            <a:b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involved in caring for a pet.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i="0" dirty="0">
                <a:effectLst/>
                <a:latin typeface="Söhne"/>
              </a:rPr>
              <a:t>Social Good and Contribution:</a:t>
            </a:r>
            <a:r>
              <a:rPr lang="en-US" sz="2000" dirty="0">
                <a:solidFill>
                  <a:srgbClr val="D1D5DB"/>
                </a:solidFill>
                <a:latin typeface="Söhne"/>
              </a:rPr>
              <a:t> WE 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address a societal issue</a:t>
            </a:r>
            <a:b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 - the plight of homeless animals - and providing a </a:t>
            </a:r>
            <a:b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solution that benefits both animals and humans.</a:t>
            </a:r>
            <a:endParaRPr lang="en-US" sz="18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3083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54099" y="-4474"/>
            <a:ext cx="40379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565" y="-440701"/>
            <a:ext cx="11442117" cy="2017832"/>
          </a:xfrm>
        </p:spPr>
        <p:txBody>
          <a:bodyPr>
            <a:normAutofit/>
          </a:bodyPr>
          <a:lstStyle/>
          <a:p>
            <a:r>
              <a:rPr lang="en-US" sz="8800" dirty="0">
                <a:solidFill>
                  <a:schemeClr val="tx1"/>
                </a:solidFill>
              </a:rPr>
              <a:t>CONCEPT: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60809"/>
            <a:ext cx="10225530" cy="590321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i="0" dirty="0">
                <a:effectLst/>
                <a:latin typeface="Söhne"/>
              </a:rPr>
              <a:t>Pet Adoption Listings</a:t>
            </a: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: Display available pets for </a:t>
            </a:r>
            <a:b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adoption with detailed profiles including images,</a:t>
            </a:r>
            <a:b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descriptions, breed information, age, and health </a:t>
            </a:r>
            <a:b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status.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i="0" dirty="0">
                <a:effectLst/>
                <a:latin typeface="Söhne"/>
              </a:rPr>
              <a:t>Adoption Application Process</a:t>
            </a: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: Facilitate an easy-to-</a:t>
            </a:r>
            <a:b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follow adoption process with online application, </a:t>
            </a:r>
            <a:b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Enabling users to submit applications to adopt pets</a:t>
            </a:r>
            <a:b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directly through the website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i="0" dirty="0">
                <a:effectLst/>
                <a:latin typeface="Söhne"/>
              </a:rPr>
              <a:t>TECHNOLOGIES USED</a:t>
            </a: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: </a:t>
            </a:r>
            <a:r>
              <a:rPr lang="en-US" sz="2400" dirty="0">
                <a:solidFill>
                  <a:srgbClr val="D1D5DB"/>
                </a:solidFill>
                <a:latin typeface="Söhne"/>
              </a:rPr>
              <a:t>React JS, CSS, bootstrap, NODE JS, </a:t>
            </a:r>
            <a:br>
              <a:rPr lang="en-US" sz="2400" dirty="0">
                <a:solidFill>
                  <a:srgbClr val="D1D5DB"/>
                </a:solidFill>
                <a:latin typeface="Söhne"/>
              </a:rPr>
            </a:br>
            <a:r>
              <a:rPr lang="en-US" sz="2400" dirty="0">
                <a:solidFill>
                  <a:srgbClr val="D1D5DB"/>
                </a:solidFill>
                <a:latin typeface="Söhne"/>
              </a:rPr>
              <a:t>MYSQL, express.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016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746" y="-598492"/>
            <a:ext cx="11442117" cy="2017832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SOME GLIMPSES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933076-6388-6CB1-D526-DB63461AE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266" y="1419265"/>
            <a:ext cx="3014444" cy="19242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B338AF-85B5-CF6D-F3C7-094D0C62BB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10" y="1719743"/>
            <a:ext cx="4974673" cy="32921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F939D7C-3876-1644-429C-8F2D627B64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7009" y="3642790"/>
            <a:ext cx="6765481" cy="23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1018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2005" y="1825477"/>
            <a:ext cx="5931015" cy="35266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D7E89C-5651-FFBC-B601-D0E4E8E4A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855" y="1825476"/>
            <a:ext cx="5605244" cy="352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341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365534" y="-1"/>
            <a:ext cx="4826466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577" y="-8958"/>
            <a:ext cx="11442117" cy="2017832"/>
          </a:xfrm>
        </p:spPr>
        <p:txBody>
          <a:bodyPr>
            <a:normAutofit/>
          </a:bodyPr>
          <a:lstStyle/>
          <a:p>
            <a:r>
              <a:rPr lang="en-US" sz="8800" dirty="0">
                <a:solidFill>
                  <a:schemeClr val="tx1"/>
                </a:solidFill>
              </a:rPr>
              <a:t>Drawbacks: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779" y="2583809"/>
            <a:ext cx="10200591" cy="299906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Separating admin and user databases.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Applying filter to sort pets to display on 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front end.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Adding educational resources.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More Animations, </a:t>
            </a:r>
            <a:r>
              <a:rPr lang="en-US" sz="2400" dirty="0" err="1">
                <a:solidFill>
                  <a:schemeClr val="tx1"/>
                </a:solidFill>
              </a:rPr>
              <a:t>css</a:t>
            </a:r>
            <a:r>
              <a:rPr lang="en-US" sz="2400" dirty="0">
                <a:solidFill>
                  <a:schemeClr val="tx1"/>
                </a:solidFill>
              </a:rPr>
              <a:t> are to be added.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User registration connection with back end.</a:t>
            </a:r>
          </a:p>
          <a:p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400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4941" y="2060600"/>
            <a:ext cx="11442117" cy="2017832"/>
          </a:xfrm>
        </p:spPr>
        <p:txBody>
          <a:bodyPr>
            <a:normAutofit fontScale="90000"/>
          </a:bodyPr>
          <a:lstStyle/>
          <a:p>
            <a:r>
              <a:rPr lang="en-US" sz="8800" dirty="0">
                <a:solidFill>
                  <a:schemeClr val="tx1"/>
                </a:solidFill>
              </a:rPr>
              <a:t>THANK </a:t>
            </a:r>
            <a:br>
              <a:rPr lang="en-US" sz="8800" dirty="0">
                <a:solidFill>
                  <a:schemeClr val="tx1"/>
                </a:solidFill>
              </a:rPr>
            </a:br>
            <a:r>
              <a:rPr lang="en-US" sz="8800" dirty="0">
                <a:solidFill>
                  <a:schemeClr val="tx1"/>
                </a:solidFill>
              </a:rPr>
              <a:t>YOU 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124" y="2838679"/>
            <a:ext cx="10225530" cy="590321"/>
          </a:xfrm>
        </p:spPr>
        <p:txBody>
          <a:bodyPr>
            <a:noAutofit/>
          </a:bodyPr>
          <a:lstStyle/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4E34C1-A950-41AB-DA27-C952951785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43" t="21335" r="15544" b="16479"/>
          <a:stretch/>
        </p:blipFill>
        <p:spPr>
          <a:xfrm>
            <a:off x="7256477" y="0"/>
            <a:ext cx="4935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531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3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4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5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6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7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6D3478-2986-4664-940C-67E0CAA21E0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Animal magnetism</Template>
  <TotalTime>295</TotalTime>
  <Words>248</Words>
  <Application>Microsoft Office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Franklin Gothic Book</vt:lpstr>
      <vt:lpstr>Franklin Gothic Demi</vt:lpstr>
      <vt:lpstr>Söhne</vt:lpstr>
      <vt:lpstr>Wingdings</vt:lpstr>
      <vt:lpstr>Wingdings 2</vt:lpstr>
      <vt:lpstr>DividendVTI</vt:lpstr>
      <vt:lpstr>GET a pet</vt:lpstr>
      <vt:lpstr>IDEA:</vt:lpstr>
      <vt:lpstr>CONCEPT:</vt:lpstr>
      <vt:lpstr>SOME GLIMPSES</vt:lpstr>
      <vt:lpstr>PowerPoint Presentation</vt:lpstr>
      <vt:lpstr>Drawbacks:</vt:lpstr>
      <vt:lpstr>THANK 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a pet</dc:title>
  <dc:creator>Himanshu Vaishnav</dc:creator>
  <cp:lastModifiedBy>Himanshu Vaishnav</cp:lastModifiedBy>
  <cp:revision>2</cp:revision>
  <dcterms:created xsi:type="dcterms:W3CDTF">2023-12-07T14:06:21Z</dcterms:created>
  <dcterms:modified xsi:type="dcterms:W3CDTF">2023-12-08T06:42:08Z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